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56" r:id="rId2"/>
    <p:sldId id="284" r:id="rId3"/>
    <p:sldId id="286" r:id="rId4"/>
    <p:sldId id="288" r:id="rId5"/>
    <p:sldId id="289" r:id="rId6"/>
    <p:sldId id="290" r:id="rId7"/>
  </p:sldIdLst>
  <p:sldSz cx="9144000" cy="5143500" type="screen16x9"/>
  <p:notesSz cx="6858000" cy="9144000"/>
  <p:embeddedFontLst>
    <p:embeddedFont>
      <p:font typeface="Quicksand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4EAE28D-5812-4E17-AEAB-233423694A57}">
  <a:tblStyle styleId="{74EAE28D-5812-4E17-AEAB-233423694A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5" d="100"/>
          <a:sy n="65" d="100"/>
        </p:scale>
        <p:origin x="-1536" y="-4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1063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157319"/>
            <a:ext cx="6680400" cy="11598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2672775"/>
            <a:ext cx="0" cy="247072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2470725"/>
            <a:ext cx="269400" cy="20205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5944"/>
            <a:ext cx="0" cy="5149575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600563"/>
            <a:ext cx="190200" cy="14265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396425"/>
            <a:ext cx="269400" cy="20205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200150"/>
            <a:ext cx="6858000" cy="372577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200150"/>
            <a:ext cx="6858000" cy="37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828331"/>
            <a:ext cx="548700" cy="31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16"/>
          <p:cNvSpPr txBox="1">
            <a:spLocks/>
          </p:cNvSpPr>
          <p:nvPr/>
        </p:nvSpPr>
        <p:spPr>
          <a:xfrm>
            <a:off x="1257275" y="2101950"/>
            <a:ext cx="6629400" cy="86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6000"/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dirty="0" smtClean="0"/>
              <a:t>UTS Multimedia</a:t>
            </a:r>
            <a:endParaRPr lang="en-US" dirty="0"/>
          </a:p>
        </p:txBody>
      </p:sp>
      <p:sp>
        <p:nvSpPr>
          <p:cNvPr id="4" name="Google Shape;129;p16"/>
          <p:cNvSpPr txBox="1">
            <a:spLocks/>
          </p:cNvSpPr>
          <p:nvPr/>
        </p:nvSpPr>
        <p:spPr>
          <a:xfrm>
            <a:off x="1257275" y="2857500"/>
            <a:ext cx="5672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Dimas </a:t>
            </a:r>
            <a:r>
              <a:rPr lang="en-US" sz="2000" dirty="0" err="1" smtClean="0">
                <a:solidFill>
                  <a:schemeClr val="bg1"/>
                </a:solidFill>
              </a:rPr>
              <a:t>Syaiful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Ainullah</a:t>
            </a:r>
            <a:r>
              <a:rPr lang="en-US" sz="2000" dirty="0" smtClean="0">
                <a:solidFill>
                  <a:schemeClr val="bg1"/>
                </a:solidFill>
              </a:rPr>
              <a:t> Widodo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3311601031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2438400" y="1616806"/>
            <a:ext cx="4624848" cy="294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rgbClr val="FFFF00"/>
                </a:solidFill>
              </a:rPr>
              <a:t>Polibatam </a:t>
            </a:r>
            <a:r>
              <a:rPr lang="en" sz="2800" b="1" dirty="0" smtClean="0">
                <a:solidFill>
                  <a:srgbClr val="FFFF00"/>
                </a:solidFill>
              </a:rPr>
              <a:t>Kantin</a:t>
            </a:r>
            <a:endParaRPr sz="2800" b="1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2571750"/>
            <a:ext cx="8153400" cy="1771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Aplikasi</a:t>
            </a:r>
            <a:r>
              <a:rPr lang="en-US" sz="2400" dirty="0" smtClean="0">
                <a:solidFill>
                  <a:schemeClr val="bg1"/>
                </a:solidFill>
              </a:rPr>
              <a:t> yang </a:t>
            </a:r>
            <a:r>
              <a:rPr lang="en-US" sz="2400" dirty="0" err="1" smtClean="0">
                <a:solidFill>
                  <a:schemeClr val="bg1"/>
                </a:solidFill>
              </a:rPr>
              <a:t>memfasilitasi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transaksi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Cashless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Dapat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diakses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oleh</a:t>
            </a:r>
            <a:r>
              <a:rPr lang="en-US" sz="2400" dirty="0" smtClean="0">
                <a:solidFill>
                  <a:schemeClr val="bg1"/>
                </a:solidFill>
              </a:rPr>
              <a:t> 2 </a:t>
            </a:r>
            <a:r>
              <a:rPr lang="en-US" sz="2400" dirty="0" err="1" smtClean="0">
                <a:solidFill>
                  <a:schemeClr val="bg1"/>
                </a:solidFill>
              </a:rPr>
              <a:t>jenis</a:t>
            </a:r>
            <a:r>
              <a:rPr lang="en-US" sz="2400" dirty="0" smtClean="0">
                <a:solidFill>
                  <a:schemeClr val="bg1"/>
                </a:solidFill>
              </a:rPr>
              <a:t> user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User </a:t>
            </a:r>
            <a:r>
              <a:rPr lang="en-US" sz="2400" dirty="0" smtClean="0">
                <a:solidFill>
                  <a:schemeClr val="bg1"/>
                </a:solidFill>
              </a:rPr>
              <a:t>Guide </a:t>
            </a:r>
            <a:r>
              <a:rPr lang="en-US" sz="2400" dirty="0" err="1" smtClean="0">
                <a:solidFill>
                  <a:schemeClr val="bg1"/>
                </a:solidFill>
              </a:rPr>
              <a:t>berukuran</a:t>
            </a:r>
            <a:r>
              <a:rPr lang="en-US" sz="2400" dirty="0" smtClean="0">
                <a:solidFill>
                  <a:schemeClr val="bg1"/>
                </a:solidFill>
              </a:rPr>
              <a:t> A4 </a:t>
            </a:r>
            <a:r>
              <a:rPr lang="en-US" sz="2400" dirty="0" err="1" smtClean="0">
                <a:solidFill>
                  <a:schemeClr val="bg1"/>
                </a:solidFill>
              </a:rPr>
              <a:t>dan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berwarna</a:t>
            </a:r>
            <a:endParaRPr lang="en-US" sz="2400" i="1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User Guide </a:t>
            </a:r>
            <a:r>
              <a:rPr lang="en-US" sz="2400" dirty="0" err="1" smtClean="0">
                <a:solidFill>
                  <a:schemeClr val="bg1"/>
                </a:solidFill>
              </a:rPr>
              <a:t>berisi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penjelasan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ringkas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aplikasi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User Guide </a:t>
            </a:r>
            <a:r>
              <a:rPr lang="en-US" sz="2400" dirty="0" err="1" smtClean="0">
                <a:solidFill>
                  <a:schemeClr val="bg1"/>
                </a:solidFill>
              </a:rPr>
              <a:t>berisi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penjelasan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tampilan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aplikasi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User Guide </a:t>
            </a:r>
            <a:r>
              <a:rPr lang="en-US" sz="2400" dirty="0" err="1" smtClean="0">
                <a:solidFill>
                  <a:schemeClr val="bg1"/>
                </a:solidFill>
              </a:rPr>
              <a:t>dilengkapi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dengan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screenshot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aplikasi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dimpul\OneDrive\poltek tugas semester 6\Multimedia\m3\logo HD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337525"/>
            <a:ext cx="1600200" cy="11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749398" y="600075"/>
            <a:ext cx="310955" cy="4543425"/>
            <a:chOff x="749397" y="800100"/>
            <a:chExt cx="310955" cy="60579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904875" y="2133600"/>
              <a:ext cx="9525" cy="47244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749397" y="800100"/>
              <a:ext cx="310955" cy="1345809"/>
              <a:chOff x="749397" y="800100"/>
              <a:chExt cx="310955" cy="1345809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904875" y="990600"/>
                <a:ext cx="0" cy="83820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809625" y="800100"/>
                <a:ext cx="190500" cy="1905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49397" y="1828800"/>
                <a:ext cx="310955" cy="31710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9033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5" y="895350"/>
            <a:ext cx="2834635" cy="36663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r="364"/>
          <a:stretch/>
        </p:blipFill>
        <p:spPr>
          <a:xfrm>
            <a:off x="3124880" y="867354"/>
            <a:ext cx="2845032" cy="3680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312" y="876230"/>
            <a:ext cx="2869288" cy="3694036"/>
          </a:xfrm>
          <a:prstGeom prst="rect">
            <a:avLst/>
          </a:prstGeom>
        </p:spPr>
      </p:pic>
      <p:sp>
        <p:nvSpPr>
          <p:cNvPr id="19" name="Google Shape;146;p21"/>
          <p:cNvSpPr txBox="1">
            <a:spLocks/>
          </p:cNvSpPr>
          <p:nvPr/>
        </p:nvSpPr>
        <p:spPr>
          <a:xfrm>
            <a:off x="2411361" y="448095"/>
            <a:ext cx="4624848" cy="294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User Guide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Google Shape;146;p21"/>
          <p:cNvSpPr txBox="1">
            <a:spLocks noGrp="1"/>
          </p:cNvSpPr>
          <p:nvPr>
            <p:ph type="title"/>
          </p:nvPr>
        </p:nvSpPr>
        <p:spPr>
          <a:xfrm>
            <a:off x="228600" y="4705350"/>
            <a:ext cx="2575730" cy="294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Cover</a:t>
            </a:r>
            <a:endParaRPr sz="24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22" name="Google Shape;146;p21"/>
          <p:cNvSpPr txBox="1">
            <a:spLocks/>
          </p:cNvSpPr>
          <p:nvPr/>
        </p:nvSpPr>
        <p:spPr>
          <a:xfrm>
            <a:off x="3352800" y="4715295"/>
            <a:ext cx="2575730" cy="2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Pendahuluan</a:t>
            </a:r>
            <a:endParaRPr lang="en-US" sz="24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23" name="Google Shape;146;p21"/>
          <p:cNvSpPr txBox="1">
            <a:spLocks/>
          </p:cNvSpPr>
          <p:nvPr/>
        </p:nvSpPr>
        <p:spPr>
          <a:xfrm>
            <a:off x="6269091" y="4715295"/>
            <a:ext cx="2575730" cy="2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List of Content</a:t>
            </a:r>
            <a:endParaRPr lang="en-US" sz="24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2687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697" y="285750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752600" y="1123950"/>
            <a:ext cx="5867400" cy="192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1"/>
                </a:solidFill>
              </a:rPr>
              <a:t>Media Penyimpanan Cloud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2114550"/>
            <a:ext cx="8153400" cy="17716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Media </a:t>
            </a:r>
            <a:r>
              <a:rPr lang="en-US" sz="2400" dirty="0" err="1">
                <a:solidFill>
                  <a:schemeClr val="bg1"/>
                </a:solidFill>
              </a:rPr>
              <a:t>penyimpanan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digunakan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menyimpan</a:t>
            </a:r>
            <a:r>
              <a:rPr lang="en-US" sz="2400" dirty="0">
                <a:solidFill>
                  <a:schemeClr val="bg1"/>
                </a:solidFill>
              </a:rPr>
              <a:t> data</a:t>
            </a:r>
          </a:p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Setiap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perusahaan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pasti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memiliki</a:t>
            </a:r>
            <a:r>
              <a:rPr lang="en-US" sz="2400" dirty="0">
                <a:solidFill>
                  <a:schemeClr val="bg1"/>
                </a:solidFill>
              </a:rPr>
              <a:t> media </a:t>
            </a:r>
            <a:r>
              <a:rPr lang="en-US" sz="2400" dirty="0" err="1">
                <a:solidFill>
                  <a:schemeClr val="bg1"/>
                </a:solidFill>
              </a:rPr>
              <a:t>penyimpanan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Media </a:t>
            </a:r>
            <a:r>
              <a:rPr lang="en-US" sz="2400" dirty="0" err="1">
                <a:solidFill>
                  <a:schemeClr val="bg1"/>
                </a:solidFill>
              </a:rPr>
              <a:t>penyimpanan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fisik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memiliki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berbagai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ancaman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Cloud </a:t>
            </a:r>
            <a:r>
              <a:rPr lang="en-US" sz="2400" dirty="0" err="1">
                <a:solidFill>
                  <a:schemeClr val="bg1"/>
                </a:solidFill>
              </a:rPr>
              <a:t>adalah</a:t>
            </a:r>
            <a:r>
              <a:rPr lang="en-US" sz="2400" dirty="0">
                <a:solidFill>
                  <a:schemeClr val="bg1"/>
                </a:solidFill>
              </a:rPr>
              <a:t> media </a:t>
            </a:r>
            <a:r>
              <a:rPr lang="en-US" sz="2400" dirty="0" err="1">
                <a:solidFill>
                  <a:schemeClr val="bg1"/>
                </a:solidFill>
              </a:rPr>
              <a:t>penyimpanan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menggunakan</a:t>
            </a:r>
            <a:r>
              <a:rPr lang="en-US" sz="2400" dirty="0">
                <a:solidFill>
                  <a:schemeClr val="bg1"/>
                </a:solidFill>
              </a:rPr>
              <a:t> server</a:t>
            </a:r>
          </a:p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Cloud </a:t>
            </a:r>
            <a:r>
              <a:rPr lang="en-US" sz="2400" dirty="0" err="1">
                <a:solidFill>
                  <a:schemeClr val="bg1"/>
                </a:solidFill>
              </a:rPr>
              <a:t>dapat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digunakan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oleh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semua</a:t>
            </a:r>
            <a:r>
              <a:rPr lang="en-US" sz="2400" dirty="0">
                <a:solidFill>
                  <a:schemeClr val="bg1"/>
                </a:solidFill>
              </a:rPr>
              <a:t> orang</a:t>
            </a:r>
          </a:p>
          <a:p>
            <a:pPr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Cloud </a:t>
            </a:r>
            <a:r>
              <a:rPr lang="en-US" sz="2400" dirty="0" err="1">
                <a:solidFill>
                  <a:schemeClr val="bg1"/>
                </a:solidFill>
              </a:rPr>
              <a:t>sangat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menguntungkan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perusahaan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2966577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714741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179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25666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81" y="3427061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27061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" y="3409014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0" y="4125665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097" y="4019550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38803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3854208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19550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4687" y="3409014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3846275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82" y="4019549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42" y="3476837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799367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04" y="3599120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15" y="3393516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nimasi clou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50727" y="1104578"/>
            <a:ext cx="4175760" cy="3048000"/>
          </a:xfrm>
          <a:prstGeom prst="rect">
            <a:avLst/>
          </a:prstGeom>
        </p:spPr>
      </p:pic>
      <p:sp>
        <p:nvSpPr>
          <p:cNvPr id="26" name="Google Shape;146;p21"/>
          <p:cNvSpPr txBox="1">
            <a:spLocks noGrp="1"/>
          </p:cNvSpPr>
          <p:nvPr>
            <p:ph type="title"/>
          </p:nvPr>
        </p:nvSpPr>
        <p:spPr>
          <a:xfrm>
            <a:off x="2031657" y="666750"/>
            <a:ext cx="5867400" cy="192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bg1"/>
                </a:solidFill>
              </a:rPr>
              <a:t>Motion Graphic</a:t>
            </a:r>
            <a:endParaRPr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7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4532" y="1885950"/>
            <a:ext cx="46952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</a:t>
            </a:r>
            <a:r>
              <a:rPr lang="en-US" sz="2000" dirty="0" err="1" smtClean="0">
                <a:solidFill>
                  <a:schemeClr val="bg1"/>
                </a:solidFill>
              </a:rPr>
              <a:t>Kemajuan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teknologi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didasarkan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bagaimana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membuatnya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cocok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sehingga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tidak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benar-benar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menyadarinya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hingga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menjadi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bagian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keseharian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hidup</a:t>
            </a:r>
            <a:r>
              <a:rPr lang="en-US" sz="2000" dirty="0" smtClean="0">
                <a:solidFill>
                  <a:schemeClr val="bg1"/>
                </a:solidFill>
              </a:rPr>
              <a:t>.”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- Bill Gates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889788"/>
            <a:ext cx="3035293" cy="4249410"/>
          </a:xfrm>
          <a:prstGeom prst="rect">
            <a:avLst/>
          </a:prstGeom>
        </p:spPr>
      </p:pic>
      <p:pic>
        <p:nvPicPr>
          <p:cNvPr id="7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171950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impul\OneDrive\poltek tugas semester 6\Multimedia\m6\asset\clou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4034542"/>
            <a:ext cx="2453455" cy="14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impul\OneDrive\poltek tugas semester 6\Multimedia\m6\asset\downloa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00550"/>
            <a:ext cx="2198687" cy="12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21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119</Words>
  <Application>Microsoft Office PowerPoint</Application>
  <PresentationFormat>On-screen Show (16:9)</PresentationFormat>
  <Paragraphs>24</Paragraphs>
  <Slides>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Quicksand</vt:lpstr>
      <vt:lpstr>Eleanor template</vt:lpstr>
      <vt:lpstr>PowerPoint Presentation</vt:lpstr>
      <vt:lpstr>Polibatam Kantin</vt:lpstr>
      <vt:lpstr>Cover</vt:lpstr>
      <vt:lpstr>Media Penyimpanan Cloud</vt:lpstr>
      <vt:lpstr>Motion Graphic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dimpul</dc:creator>
  <cp:lastModifiedBy>dimpul</cp:lastModifiedBy>
  <cp:revision>9</cp:revision>
  <dcterms:modified xsi:type="dcterms:W3CDTF">2019-03-09T16:06:53Z</dcterms:modified>
</cp:coreProperties>
</file>